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53" r:id="rId49"/>
    <p:sldId id="354" r:id="rId50"/>
    <p:sldId id="352" r:id="rId51"/>
    <p:sldId id="319" r:id="rId52"/>
    <p:sldId id="333" r:id="rId53"/>
    <p:sldId id="347" r:id="rId54"/>
    <p:sldId id="348" r:id="rId55"/>
    <p:sldId id="349" r:id="rId56"/>
    <p:sldId id="350" r:id="rId57"/>
    <p:sldId id="341" r:id="rId58"/>
    <p:sldId id="258" r:id="rId59"/>
    <p:sldId id="259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576" y="9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Año 2022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76176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1400" dirty="0"/>
              <a:t>https://www.remind.com/join/221102aa</a:t>
            </a:r>
            <a:endParaRPr lang="es-MX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1400" dirty="0"/>
              <a:t>https://www.remind.com/join/221102aa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81596"/>
              </p:ext>
            </p:extLst>
          </p:nvPr>
        </p:nvGraphicFramePr>
        <p:xfrm>
          <a:off x="718276" y="1871644"/>
          <a:ext cx="6739537" cy="38005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Actividad 06 –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289569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Proyecto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265160" y="4553339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 </a:t>
            </a:r>
            <a:r>
              <a:rPr lang="es-MX" dirty="0" err="1"/>
              <a:t>pts</a:t>
            </a:r>
            <a:r>
              <a:rPr lang="es-MX" dirty="0"/>
              <a:t> la auto y </a:t>
            </a:r>
            <a:r>
              <a:rPr lang="es-MX" dirty="0" err="1"/>
              <a:t>co-evaluación</a:t>
            </a:r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stCxn id="2" idx="1"/>
          </p:cNvCxnSpPr>
          <p:nvPr/>
        </p:nvCxnSpPr>
        <p:spPr>
          <a:xfrm flipH="1">
            <a:off x="7203233" y="4738005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3143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34" y="1825625"/>
            <a:ext cx="702773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Unión de tablas </a:t>
            </a:r>
          </a:p>
          <a:p>
            <a:r>
              <a:rPr lang="es-MX" dirty="0"/>
              <a:t>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2675"/>
              </p:ext>
            </p:extLst>
          </p:nvPr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evitar el uso de líneas de Código con loops  y buscar un major performance.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apt-get</a:t>
            </a:r>
            <a:r>
              <a:rPr lang="en-US" dirty="0"/>
              <a:t> is for installing, upgrading, and cleaning packages</a:t>
            </a:r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sudo</a:t>
            </a:r>
            <a:r>
              <a:rPr lang="es-MX" dirty="0"/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(</a:t>
            </a:r>
            <a:r>
              <a:rPr lang="es-MX" b="1" dirty="0" err="1"/>
              <a:t>Advanced</a:t>
            </a:r>
            <a:r>
              <a:rPr lang="es-MX" b="1" dirty="0"/>
              <a:t> </a:t>
            </a:r>
            <a:r>
              <a:rPr lang="es-MX" b="1" dirty="0" err="1"/>
              <a:t>Package</a:t>
            </a:r>
            <a:r>
              <a:rPr lang="es-MX" b="1" dirty="0"/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2860</Words>
  <Application>Microsoft Office PowerPoint</Application>
  <PresentationFormat>Widescreen</PresentationFormat>
  <Paragraphs>437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113</cp:revision>
  <dcterms:created xsi:type="dcterms:W3CDTF">2021-03-07T20:50:17Z</dcterms:created>
  <dcterms:modified xsi:type="dcterms:W3CDTF">2022-05-09T17:57:11Z</dcterms:modified>
</cp:coreProperties>
</file>